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21586"/>
          <a:stretch/>
        </p:blipFill>
        <p:spPr>
          <a:xfrm>
            <a:off x="0" y="4462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367" y="290196"/>
            <a:ext cx="7184708" cy="6216015"/>
          </a:xfrm>
        </p:spPr>
        <p:txBody>
          <a:bodyPr>
            <a:normAutofit/>
          </a:bodyPr>
          <a:lstStyle/>
          <a:p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Краевое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государственное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бюджетное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учреждение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социального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обслуживания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b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Лесозаводский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социально</a:t>
            </a:r>
            <a:r>
              <a:rPr lang="en-US" altLang="ru-RU" sz="20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реабилитационный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центр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несовершеннолетних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00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Жемчужинка</a:t>
            </a:r>
            <a:r>
              <a:rPr lang="" altLang="en-US" sz="2000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br>
              <a:rPr lang="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" altLang="en-US" sz="20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" altLang="en-US" sz="20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В рамках реализации комплекса мер Приморского края «Поддержка семей воспитывающих детей - инвалидов» на  2024 -2025г.</a:t>
            </a:r>
            <a:b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Коррекционно</a:t>
            </a:r>
            <a:r>
              <a:rPr lang="en-US" altLang="ru-RU" sz="20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развивающая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программа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«Разноцветные ладошки»</a:t>
            </a:r>
            <a:b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Лесозаводск 2025г.</a:t>
            </a:r>
            <a:r>
              <a:rPr lang="" altLang="en-US" sz="20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" altLang="en-US" sz="2000" dirty="0">
                <a:latin typeface="Times New Roman" panose="02020603050405020304" charset="0"/>
                <a:cs typeface="Times New Roman" panose="02020603050405020304" charset="0"/>
              </a:rPr>
            </a:br>
            <a:endParaRPr lang="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4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21586"/>
          <a:stretch/>
        </p:blipFill>
        <p:spPr>
          <a:xfrm>
            <a:off x="0" y="4462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Основной целью программы является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" altLang="en-US" sz="2800" dirty="0"/>
              <a:t> 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коррекция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недостатков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познавательных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эмоциональных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процессов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моторных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сенсорных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функций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обучающихся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расстройствами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аутистического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спектра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РАС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РДА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основе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создания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оптимальных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условий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познания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ребёнком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каждого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объекта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свойств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качеств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признаков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многогранного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представления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окружающей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действительности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способствующее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оптимизации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психического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развития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ребёнка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более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эффективной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социализации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обществе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08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21586"/>
          <a:stretch/>
        </p:blipFill>
        <p:spPr>
          <a:xfrm>
            <a:off x="0" y="4462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3555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555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latin typeface="Times New Roman" panose="02020603050405020304" charset="0"/>
                <a:cs typeface="Times New Roman" panose="02020603050405020304" charset="0"/>
              </a:rPr>
              <a:t>ходе</a:t>
            </a:r>
            <a:r>
              <a:rPr lang="en-US" altLang="ru-RU" sz="3555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latin typeface="Times New Roman" panose="02020603050405020304" charset="0"/>
                <a:cs typeface="Times New Roman" panose="02020603050405020304" charset="0"/>
              </a:rPr>
              <a:t>реализации</a:t>
            </a:r>
            <a:r>
              <a:rPr lang="en-US" altLang="ru-RU" sz="3555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latin typeface="Times New Roman" panose="02020603050405020304" charset="0"/>
                <a:cs typeface="Times New Roman" panose="02020603050405020304" charset="0"/>
              </a:rPr>
              <a:t>программы</a:t>
            </a:r>
            <a:r>
              <a:rPr lang="en-US" altLang="ru-RU" sz="3555"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altLang="en-US" sz="3555">
                <a:latin typeface="Times New Roman" panose="02020603050405020304" charset="0"/>
                <a:cs typeface="Times New Roman" panose="02020603050405020304" charset="0"/>
              </a:rPr>
              <a:t>решаются</a:t>
            </a:r>
            <a:r>
              <a:rPr lang="" altLang="en-US" sz="3555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3555">
                <a:latin typeface="Times New Roman" panose="02020603050405020304" charset="0"/>
                <a:cs typeface="Times New Roman" panose="02020603050405020304" charset="0"/>
              </a:rPr>
              <a:t>следующие</a:t>
            </a:r>
            <a:r>
              <a:rPr lang="en-US" altLang="ru-RU" sz="3555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en-US" altLang="ru-RU" sz="3555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  <a:r>
              <a:rPr lang="en-US" altLang="en-US" sz="1600" dirty="0" err="1" smtClean="0">
                <a:latin typeface="Times New Roman" panose="02020603050405020304" charset="0"/>
                <a:cs typeface="Times New Roman" panose="02020603050405020304" charset="0"/>
              </a:rPr>
              <a:t>преодолеть</a:t>
            </a:r>
            <a:r>
              <a:rPr lang="en-US" altLang="ru-RU" sz="1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трудности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эмоционального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контактирования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ребёнка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окружающим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миром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формирование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потребности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контакте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числе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эмоциональном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</a:p>
          <a:p>
            <a:r>
              <a:rPr lang="en-US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r>
              <a:rPr lang="ru-RU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обеспечить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системный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подход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созданию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условий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развития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ограниченными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речевыми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способностями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возможности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выражать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свои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желания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быть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услышанными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своими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близкими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обществом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</a:p>
          <a:p>
            <a:r>
              <a:rPr lang="en-US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r>
              <a:rPr lang="ru-RU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корректировать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отдельные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стороны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психической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нарушений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познавательной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эмоционально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личностной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сферы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</a:p>
          <a:p>
            <a:r>
              <a:rPr lang="en-US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r>
              <a:rPr lang="ru-RU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корректировать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нарушения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аффективного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сенсорно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перцептивного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" altLang="en-US" sz="1600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коммуникативного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личностного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развития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дезадаптивных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форм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поведения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</a:p>
          <a:p>
            <a:r>
              <a:rPr lang="en-US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r>
              <a:rPr lang="ru-RU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формировать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социально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приемлемые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формы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поведения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сведение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минимуму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проявлений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неадекватного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поведения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неадекватные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крик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смех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аффективные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вспышки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агрессия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самоагрессия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стереотипии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другие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проявления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);</a:t>
            </a:r>
          </a:p>
          <a:p>
            <a:r>
              <a:rPr lang="en-US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r>
              <a:rPr lang="ru-RU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обеспечить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освоение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отдельных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предметно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практических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действий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формировании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представлений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формировании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закреплении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базовых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моделей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социального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взаимодействия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3156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21586"/>
          <a:stretch/>
        </p:blipFill>
        <p:spPr>
          <a:xfrm>
            <a:off x="0" y="4462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41376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основе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коррекционно</a:t>
            </a:r>
            <a:r>
              <a:rPr lang="en-US" altLang="ru-RU" sz="2000" b="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развивающего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процесса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выступает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ведущая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игровая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деятельность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решение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программных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задач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осуществляется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разных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формах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совместной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взрослых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игровые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ситуации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рисование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лепка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рассматривание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иллюстраций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наблюдение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,   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самостоятельная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деятельность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упражнения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песком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тестопластика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en-US" altLang="ru-RU" sz="2000" b="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4" name="Изображение 3" descr="IMG_20240722_1510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8" y="2879091"/>
            <a:ext cx="1941671" cy="2588895"/>
          </a:xfrm>
          <a:prstGeom prst="rect">
            <a:avLst/>
          </a:prstGeom>
        </p:spPr>
      </p:pic>
      <p:pic>
        <p:nvPicPr>
          <p:cNvPr id="5" name="Изображение 4" descr="IMG_20240821_0905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21" y="2879725"/>
            <a:ext cx="1966436" cy="2621915"/>
          </a:xfrm>
          <a:prstGeom prst="rect">
            <a:avLst/>
          </a:prstGeom>
        </p:spPr>
      </p:pic>
      <p:pic>
        <p:nvPicPr>
          <p:cNvPr id="6" name="Изображение 5" descr="IMG_20241031_1418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018" y="2813051"/>
            <a:ext cx="1991201" cy="26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6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21586"/>
          <a:stretch/>
        </p:blipFill>
        <p:spPr>
          <a:xfrm>
            <a:off x="0" y="4462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2806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Вопросам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взаимосвязи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семьёй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уделяется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большое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внимание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так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личность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формируется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прежде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всего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семье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семейных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отношениях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800" b="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учреждении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создаются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условия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имитирующие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домашние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b="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коррекционно</a:t>
            </a:r>
            <a:r>
              <a:rPr lang="en-US" altLang="ru-RU" sz="1800" b="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развивающему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процессу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привлекаются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родители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участвуют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интегрированных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занятиях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altLang="en-US" sz="1800" b="0" dirty="0" err="1">
                <a:latin typeface="Times New Roman" panose="02020603050405020304" charset="0"/>
                <a:cs typeface="Times New Roman" panose="02020603050405020304" charset="0"/>
              </a:rPr>
              <a:t>праздниках</a:t>
            </a:r>
            <a:r>
              <a:rPr lang="en-US" altLang="ru-RU" sz="1800" b="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</p:txBody>
      </p:sp>
      <p:pic>
        <p:nvPicPr>
          <p:cNvPr id="4" name="Изображение 3" descr="zxujMwTIU6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3082926"/>
            <a:ext cx="3742988" cy="3168203"/>
          </a:xfrm>
          <a:prstGeom prst="rect">
            <a:avLst/>
          </a:prstGeom>
        </p:spPr>
      </p:pic>
      <p:pic>
        <p:nvPicPr>
          <p:cNvPr id="5" name="Изображение 4" descr="IMG_20240801_1456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873" y="2442846"/>
            <a:ext cx="3096527" cy="41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3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21586"/>
          <a:stretch/>
        </p:blipFill>
        <p:spPr>
          <a:xfrm>
            <a:off x="0" y="4462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altLang="en-US" sz="2400" b="0" dirty="0">
                <a:latin typeface="Times New Roman" panose="02020603050405020304" charset="0"/>
                <a:cs typeface="Times New Roman" panose="02020603050405020304" charset="0"/>
              </a:rPr>
              <a:t>В рамках комплекса мер было приобретено оборудование для работы с детьми.</a:t>
            </a:r>
          </a:p>
        </p:txBody>
      </p:sp>
      <p:pic>
        <p:nvPicPr>
          <p:cNvPr id="4" name="Изображение 3" descr="IMG_20241129_100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095500"/>
            <a:ext cx="2404110" cy="3205480"/>
          </a:xfrm>
          <a:prstGeom prst="rect">
            <a:avLst/>
          </a:prstGeom>
        </p:spPr>
      </p:pic>
      <p:pic>
        <p:nvPicPr>
          <p:cNvPr id="5" name="Изображение 4" descr="IMG_20241126_0958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217" y="2095500"/>
            <a:ext cx="2412683" cy="3216910"/>
          </a:xfrm>
          <a:prstGeom prst="rect">
            <a:avLst/>
          </a:prstGeom>
        </p:spPr>
      </p:pic>
      <p:pic>
        <p:nvPicPr>
          <p:cNvPr id="6" name="Изображение 5" descr="IMG_20241205_1525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232" y="2095500"/>
            <a:ext cx="2321243" cy="30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0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21586"/>
          <a:stretch/>
        </p:blipFill>
        <p:spPr>
          <a:xfrm>
            <a:off x="0" y="44624"/>
            <a:ext cx="9144000" cy="6912768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37210" y="340361"/>
            <a:ext cx="7886700" cy="5950585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3200" dirty="0" smtClean="0">
                <a:latin typeface="Times New Roman" panose="02020603050405020304" charset="0"/>
                <a:cs typeface="Times New Roman" panose="02020603050405020304" charset="0"/>
              </a:rPr>
              <a:t>Программа реализуется с июня 2024 года по настоящее время</a:t>
            </a:r>
          </a:p>
          <a:p>
            <a:pPr marL="0" indent="0" algn="just">
              <a:buNone/>
            </a:pPr>
            <a:endParaRPr lang="ru-RU" altLang="en-US" sz="3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Промежуточный</a:t>
            </a:r>
            <a:r>
              <a:rPr lang="en-US" altLang="ru-RU" sz="3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результат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комплекса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мер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рамках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проекта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320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Разноцветные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ладошки</a:t>
            </a:r>
            <a:r>
              <a:rPr lang="" altLang="en-US" sz="3200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2024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показал , что в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ходе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мониторинга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дети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были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обследованы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пяти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направлениям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сформированности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навыков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сфера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жизнедеятельности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познавательное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речевое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, -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социально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коммуникативная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сфера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художественно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эстетическое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  навыки </a:t>
            </a:r>
            <a:r>
              <a:rPr lang="ru-RU" altLang="en-US" sz="3200" dirty="0" err="1">
                <a:latin typeface="Times New Roman" panose="02020603050405020304" charset="0"/>
                <a:cs typeface="Times New Roman" panose="02020603050405020304" charset="0"/>
              </a:rPr>
              <a:t>сформированности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 повысились.  </a:t>
            </a:r>
          </a:p>
          <a:p>
            <a:pPr algn="just"/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Аналитическая справка находится по адресу: </a:t>
            </a:r>
          </a:p>
          <a:p>
            <a:pPr marL="0" indent="0" algn="just">
              <a:buNone/>
            </a:pP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https://disk.yandex.ru/i/T1BTQcuuORLuuQ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1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21586"/>
          <a:stretch/>
        </p:blipFill>
        <p:spPr>
          <a:xfrm>
            <a:off x="0" y="4462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623" y="282575"/>
            <a:ext cx="7886700" cy="6477000"/>
          </a:xfrm>
        </p:spPr>
        <p:txBody>
          <a:bodyPr>
            <a:normAutofit fontScale="90000"/>
          </a:bodyPr>
          <a:lstStyle/>
          <a:p>
            <a:r>
              <a:rPr lang="ru-RU" altLang="en-US" sz="2220" b="0" dirty="0">
                <a:latin typeface="Times New Roman" panose="02020603050405020304" charset="0"/>
                <a:cs typeface="Times New Roman" panose="02020603050405020304" charset="0"/>
              </a:rPr>
              <a:t>С н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авык</a:t>
            </a:r>
            <a:r>
              <a:rPr lang="ru-RU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ами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находятся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стадии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формирования</a:t>
            </a:r>
            <a:r>
              <a:rPr lang="ru-RU" altLang="en-US" sz="2220" b="0" dirty="0">
                <a:latin typeface="Times New Roman" panose="02020603050405020304" charset="0"/>
                <a:cs typeface="Times New Roman" panose="02020603050405020304" charset="0"/>
              </a:rPr>
              <a:t> вы можете ознакомится на данном </a:t>
            </a:r>
            <a:r>
              <a:rPr lang="ru-RU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стайде</a:t>
            </a:r>
            <a:r>
              <a:rPr lang="ru-RU" altLang="en-US" sz="2220" b="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сфера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жизнедеятельности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72%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92% (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20%)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познавательное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64%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69% (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5%)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речевое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36%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52%  (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16%)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социально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коммуникативная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сфера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60%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68% (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8%)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художественно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эстетическое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28%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53% (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25%)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свою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очередь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навыки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сформированы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наоборот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уменьшились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сфера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жизнедеятельности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28%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8% 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познавательное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36%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28% 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речевое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56%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36%  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социально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коммуникативная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сфера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40%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32% 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художественно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эстетическое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20" b="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72% </a:t>
            </a:r>
            <a:r>
              <a:rPr lang="en-US" altLang="en-US" sz="2220" b="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> 47% </a:t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ru-RU" sz="2220" b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позволяет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делать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выводы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благодаря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мероприятиям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2400" b="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рамках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проекта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400" b="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Разноцветные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ладошки</a:t>
            </a:r>
            <a:r>
              <a:rPr lang="" altLang="en-US" sz="2400" b="0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2400" b="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улучшились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показатели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всем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направлениям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012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Краевое государственное бюджетное учреждение социального обслуживания  Лесозаводский социально-реабилитационный центр для несовершеннолетних «Жемчужинка»   В рамках реализации комплекса мер Приморского края «Поддержка семей воспитывающих детей - инвалидов» на  2024 -2025г.  Коррекционно-развивающая программа «Разноцветные ладошки»     Лесозаводск 2025г. </vt:lpstr>
      <vt:lpstr>Основной целью программы является</vt:lpstr>
      <vt:lpstr>В ходе реализации программы,  решаются следующие задачи:</vt:lpstr>
      <vt:lpstr>В основе организации коррекционно-развивающего процесса выступает ведущая игровая деятельность, а решение программных задач осуществляется в разных формах совместной деятельности взрослых и детей: игры, игровые ситуации, рисование, лепка, рассматривание иллюстраций, наблюдение,    самостоятельная деятельность, упражнения с песком, тестопластика и т.д.</vt:lpstr>
      <vt:lpstr>Вопросам взаимосвязи с семьёй уделяется большое внимание, так как личность ребенка формируется прежде всего в семье и семейных отношениях. В учреждении создаются условия, имитирующие домашние, к коррекционно-развивающему процессу привлекаются родители, которые участвуют в  интегрированных занятиях,  праздниках. </vt:lpstr>
      <vt:lpstr>В рамках комплекса мер было приобретено оборудование для работы с детьми.</vt:lpstr>
      <vt:lpstr>Презентация PowerPoint</vt:lpstr>
      <vt:lpstr>С навыками, которые находятся на стадии формирования вы можете ознакомится на данном стайде:  - сфера жизнедеятельности с 72% до 92% (на 20%) - познавательное развитие с 64% до 69% (на 5%) - речевое развитие с 36% до 52%  (на 16%) - социально - коммуникативная сфера с 60% до 68% (на 8%) - художественно - эстетическое развитие с 28% до 53% (на 25%) В свою очередь навыки, которые не сформированы, наоборот уменьшились: - сфера жизнедеятельности с 28% до 8%  - познавательное развитие с 36% до 28%  - речевое развитие с 56% до 36%   - социально - коммуникативная сфера с 40% до 32%  - художественно - эстетическое развитие с 72% до 47%   Это позволяет делать выводы, что благодаря мероприятиям  в рамках проекта «Разноцветные ладошки»  у детей улучшились  показатели по всем направлениям.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учреждение социального обслуживания  Лесозаводский социально-реабилитационный центр для несовершеннолетних «Жемчужинка»   В рамках реализации комплекса мер Приморского края «Поддержка семей воспитывающих детей - инвалидов» на  2024 -2025г.  Коррекционно-развивающая программа «Разноцветные ладошки»     Лесозаводск 2025г. </dc:title>
  <dc:creator>user</dc:creator>
  <cp:lastModifiedBy>user</cp:lastModifiedBy>
  <cp:revision>2</cp:revision>
  <dcterms:created xsi:type="dcterms:W3CDTF">2025-02-18T00:55:35Z</dcterms:created>
  <dcterms:modified xsi:type="dcterms:W3CDTF">2025-02-18T01:36:41Z</dcterms:modified>
</cp:coreProperties>
</file>